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81" r:id="rId8"/>
    <p:sldId id="282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660"/>
  </p:normalViewPr>
  <p:slideViewPr>
    <p:cSldViewPr>
      <p:cViewPr varScale="1">
        <p:scale>
          <a:sx n="100" d="100"/>
          <a:sy n="100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F1F7-16E4-4270-BB14-8910ECB32646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C35141-7BC5-43B4-B210-E16F3794D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1AD0-3913-4CBC-BED5-45F5C8E64116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4452-F2EC-4941-A4D6-8197B1E6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18E1-1C8C-4DB7-8E5F-4594D9D8FDA7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5438-DF0E-4645-A21A-34BFA0D55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C4AA-D89C-4C6D-99BF-37FE5287383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433B-DD5C-42F1-BE6A-1BDA03E85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9AFD-3BCA-424B-B4FD-FC8C409EA99B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5473-CAB1-419F-BC5C-CC6B11AD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84E3-FF03-456D-B1FD-763373CFBE69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98A7-6F75-4ABF-B555-7BA867DC7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C87A10-CBE1-42A9-970E-12239907B18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E7FF64-E4CC-495E-ABDA-F3F9DE4FB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BB7C-B0B0-48FF-BF51-1672642A9BFE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DB9E-A651-482D-B1B9-EAF76CC02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253B-6458-4DB7-8E7D-9AC1F4A6488F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90EC-A9F9-4036-9DE3-EDB5C752D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F031-81BF-4CB3-B7C8-7126C8B971F2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BB82-C2A2-4C88-816A-6749BF38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078D-2806-403F-939B-6DBF19EFB3B1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E5C9-6107-49D7-BFA6-82C5D01F2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09BC6B-2EDE-40DE-96CE-CE84CFCBF0A7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44A3E7-F61A-47A3-8C98-76BCFF9AC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9" r:id="rId5"/>
    <p:sldLayoutId id="2147483710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▫"/>
        <a:defRPr sz="2000" kern="1200">
          <a:solidFill>
            <a:srgbClr val="FEB80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857375"/>
            <a:ext cx="84582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Селекционная программа ООО «СибАгроЦентр».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возделывания крупноплодных сортов подсолнечника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50"/>
            <a:ext cx="4071938" cy="857250"/>
          </a:xfrm>
        </p:spPr>
        <p:txBody>
          <a:bodyPr>
            <a:normAutofit/>
          </a:bodyPr>
          <a:lstStyle/>
          <a:p>
            <a:pPr marL="63500">
              <a:lnSpc>
                <a:spcPct val="80000"/>
              </a:lnSpc>
            </a:pPr>
            <a:r>
              <a:rPr lang="ru-RU" sz="1700" b="1" dirty="0" smtClean="0">
                <a:solidFill>
                  <a:srgbClr val="1F360D"/>
                </a:solidFill>
                <a:latin typeface="Times New Roman" pitchFamily="18" charset="0"/>
                <a:cs typeface="Times New Roman" pitchFamily="18" charset="0"/>
              </a:rPr>
              <a:t>22 сентября 2017 г.</a:t>
            </a:r>
          </a:p>
          <a:p>
            <a:pPr marL="63500">
              <a:lnSpc>
                <a:spcPct val="80000"/>
              </a:lnSpc>
            </a:pPr>
            <a:r>
              <a:rPr lang="ru-RU" sz="1700" b="1" dirty="0" smtClean="0">
                <a:solidFill>
                  <a:srgbClr val="1F360D"/>
                </a:solidFill>
                <a:latin typeface="Times New Roman" pitchFamily="18" charset="0"/>
                <a:cs typeface="Times New Roman" pitchFamily="18" charset="0"/>
              </a:rPr>
              <a:t>Егорьевский район, </a:t>
            </a:r>
          </a:p>
          <a:p>
            <a:pPr marL="63500">
              <a:lnSpc>
                <a:spcPct val="80000"/>
              </a:lnSpc>
            </a:pPr>
            <a:r>
              <a:rPr lang="ru-RU" sz="1700" b="1" dirty="0" smtClean="0">
                <a:solidFill>
                  <a:srgbClr val="1F360D"/>
                </a:solidFill>
                <a:latin typeface="Times New Roman" pitchFamily="18" charset="0"/>
                <a:cs typeface="Times New Roman" pitchFamily="18" charset="0"/>
              </a:rPr>
              <a:t>с. Новоегорьевское</a:t>
            </a:r>
          </a:p>
          <a:p>
            <a:pPr marL="63500">
              <a:lnSpc>
                <a:spcPct val="80000"/>
              </a:lnSpc>
            </a:pPr>
            <a:endParaRPr lang="ru-RU" sz="1700" b="1" dirty="0" smtClean="0">
              <a:solidFill>
                <a:srgbClr val="1F36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new л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143500"/>
            <a:ext cx="2257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4797152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908720"/>
            <a:ext cx="4584201" cy="3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1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5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4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667" y="-99392"/>
            <a:ext cx="9279667" cy="69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8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947" y="0"/>
            <a:ext cx="10287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5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-27384"/>
            <a:ext cx="1032807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5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5847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Продукция </a:t>
            </a:r>
          </a:p>
          <a:p>
            <a:r>
              <a:rPr lang="ru-RU" sz="4000" b="1" dirty="0" smtClean="0"/>
              <a:t>ООО «</a:t>
            </a:r>
            <a:r>
              <a:rPr lang="ru-RU" sz="4000" b="1" dirty="0" err="1" smtClean="0"/>
              <a:t>СибАгроЦентр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924944"/>
            <a:ext cx="39242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4000" dirty="0" smtClean="0"/>
              <a:t>Подсолнечник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4000" dirty="0" smtClean="0"/>
              <a:t>Кукуруза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4000" dirty="0" smtClean="0"/>
              <a:t>Лён</a:t>
            </a:r>
            <a:endParaRPr lang="ru-RU" sz="4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4000" dirty="0" smtClean="0"/>
              <a:t>Рапс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515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rgbClr val="3F6C19"/>
      </a:dk1>
      <a:lt1>
        <a:sysClr val="window" lastClr="FFFFFF"/>
      </a:lt1>
      <a:dk2>
        <a:srgbClr val="2F5112"/>
      </a:dk2>
      <a:lt2>
        <a:srgbClr val="D6ECFF"/>
      </a:lt2>
      <a:accent1>
        <a:srgbClr val="7FD13B"/>
      </a:accent1>
      <a:accent2>
        <a:srgbClr val="FFC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1084</TotalTime>
  <Words>29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Селекционная программа ООО «СибАгроЦентр».  Особенности возделывания крупноплодных сортов подсолнечника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эффективность и технология возделывания кондитерских сортов подсолнечника</dc:title>
  <dc:creator>Пользователь</dc:creator>
  <cp:lastModifiedBy>Administrator</cp:lastModifiedBy>
  <cp:revision>93</cp:revision>
  <dcterms:created xsi:type="dcterms:W3CDTF">2015-02-02T02:24:31Z</dcterms:created>
  <dcterms:modified xsi:type="dcterms:W3CDTF">2017-09-21T18:31:44Z</dcterms:modified>
</cp:coreProperties>
</file>